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23"/>
  </p:notes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86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792" y="6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22FD0-6C0A-4DAD-A973-E476A89FDAFA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06A4D-A0A1-4784-8670-4A5E2E040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1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06A4D-A0A1-4784-8670-4A5E2E040D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9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7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8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755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20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63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8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91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1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5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4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4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6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1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1C78A-9489-4230-A732-C561AF3AECBD}" type="datetimeFigureOut">
              <a:rPr lang="en-US" smtClean="0"/>
              <a:t>22/04/09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82BF3A-AAE4-4094-9641-AB3DB0D8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5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sam.abdulaali@uobasrah.edu.i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7463" y="2357437"/>
            <a:ext cx="71866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/>
              <a:t>المدرس </a:t>
            </a:r>
            <a:r>
              <a:rPr lang="ar-SA" sz="3200" dirty="0"/>
              <a:t>الدكتور حسام حسن عبد </a:t>
            </a:r>
            <a:r>
              <a:rPr lang="ar-SA" sz="3200" dirty="0" smtClean="0"/>
              <a:t>العالي</a:t>
            </a:r>
            <a:endParaRPr lang="ar-SA" sz="3200" dirty="0"/>
          </a:p>
          <a:p>
            <a:pPr algn="ctr"/>
            <a:r>
              <a:rPr lang="ar-SA" sz="3200" dirty="0"/>
              <a:t>قسم علوم التربة والموارد المائية</a:t>
            </a:r>
          </a:p>
          <a:p>
            <a:pPr algn="ctr"/>
            <a:r>
              <a:rPr lang="ar-SA" sz="3200" dirty="0"/>
              <a:t>كلية </a:t>
            </a:r>
            <a:r>
              <a:rPr lang="ar-SA" sz="3200" dirty="0" smtClean="0"/>
              <a:t>الزراعة - </a:t>
            </a:r>
            <a:r>
              <a:rPr lang="ar-SA" sz="3200" dirty="0"/>
              <a:t>جامعة البصرة</a:t>
            </a:r>
          </a:p>
          <a:p>
            <a:pPr algn="ctr"/>
            <a:r>
              <a:rPr lang="en-US" sz="3200" dirty="0" smtClean="0">
                <a:solidFill>
                  <a:srgbClr val="00B0F0"/>
                </a:solidFill>
                <a:hlinkClick r:id="rId2"/>
              </a:rPr>
              <a:t>husam.abdulaali@uobasrah.edu.iq</a:t>
            </a:r>
            <a:endParaRPr lang="ar-SA" sz="3200" dirty="0" smtClean="0">
              <a:solidFill>
                <a:srgbClr val="00B0F0"/>
              </a:solidFill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Class code: </a:t>
            </a:r>
            <a:r>
              <a:rPr lang="en-US" sz="3200" dirty="0" err="1">
                <a:solidFill>
                  <a:srgbClr val="0070C0"/>
                </a:solidFill>
              </a:rPr>
              <a:t>wxtczgf</a:t>
            </a:r>
            <a:endParaRPr lang="ar-SA" sz="3200" dirty="0">
              <a:solidFill>
                <a:srgbClr val="0070C0"/>
              </a:solidFill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https://meet.google.com/kdb-bbza-zfg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85850" y="514350"/>
            <a:ext cx="10539411" cy="1314450"/>
          </a:xfrm>
        </p:spPr>
        <p:txBody>
          <a:bodyPr>
            <a:normAutofit fontScale="90000"/>
          </a:bodyPr>
          <a:lstStyle/>
          <a:p>
            <a:r>
              <a:rPr lang="ar-SA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مادة تسوية وتعديل الاراضي</a:t>
            </a:r>
          </a:p>
        </p:txBody>
      </p:sp>
    </p:spTree>
    <p:extLst>
      <p:ext uri="{BB962C8B-B14F-4D97-AF65-F5344CB8AC3E}">
        <p14:creationId xmlns:p14="http://schemas.microsoft.com/office/powerpoint/2010/main" val="10925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-238071"/>
            <a:ext cx="8331249" cy="709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2"/>
          <p:cNvPicPr/>
          <p:nvPr/>
        </p:nvPicPr>
        <p:blipFill>
          <a:blip r:embed="rId2"/>
          <a:stretch>
            <a:fillRect/>
          </a:stretch>
        </p:blipFill>
        <p:spPr>
          <a:xfrm>
            <a:off x="2190750" y="190500"/>
            <a:ext cx="9525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381250" y="571500"/>
            <a:ext cx="90487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247900" y="457200"/>
            <a:ext cx="96393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5"/>
          <p:cNvPicPr/>
          <p:nvPr/>
        </p:nvPicPr>
        <p:blipFill>
          <a:blip r:embed="rId2"/>
          <a:stretch>
            <a:fillRect/>
          </a:stretch>
        </p:blipFill>
        <p:spPr>
          <a:xfrm>
            <a:off x="1924051" y="285750"/>
            <a:ext cx="100774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619500" y="209550"/>
            <a:ext cx="8096249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7"/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266700"/>
            <a:ext cx="8324850" cy="603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8"/>
          <p:cNvPicPr/>
          <p:nvPr/>
        </p:nvPicPr>
        <p:blipFill>
          <a:blip r:embed="rId2"/>
          <a:stretch>
            <a:fillRect/>
          </a:stretch>
        </p:blipFill>
        <p:spPr>
          <a:xfrm>
            <a:off x="2457450" y="285750"/>
            <a:ext cx="9239250" cy="619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017684"/>
            <a:ext cx="1372720" cy="1194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394" y="2781300"/>
            <a:ext cx="1624739" cy="1326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894" y="5499100"/>
            <a:ext cx="1143000" cy="9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549" y="5849471"/>
            <a:ext cx="612780" cy="40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9"/>
          <p:cNvPicPr/>
          <p:nvPr/>
        </p:nvPicPr>
        <p:blipFill>
          <a:blip r:embed="rId2"/>
          <a:stretch>
            <a:fillRect/>
          </a:stretch>
        </p:blipFill>
        <p:spPr>
          <a:xfrm>
            <a:off x="2439520" y="358587"/>
            <a:ext cx="8991600" cy="5581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735" y="795529"/>
            <a:ext cx="1764557" cy="1275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705" y="891371"/>
            <a:ext cx="798436" cy="41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40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0" y="209550"/>
            <a:ext cx="91059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4338" y="217438"/>
            <a:ext cx="11530012" cy="47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r" defTabSz="457200" rtl="1">
              <a:lnSpc>
                <a:spcPct val="115000"/>
              </a:lnSpc>
              <a:spcBef>
                <a:spcPts val="1000"/>
              </a:spcBef>
              <a:buClr>
                <a:schemeClr val="accent1"/>
              </a:buClr>
              <a:buFont typeface="+mj-lt"/>
              <a:buAutoNum type="arabicPeriod" startAt="3"/>
            </a:pPr>
            <a:r>
              <a:rPr lang="ar-S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التسوية الطولية ( المقاط  الطولية )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Longitudinal Sections or Profile </a:t>
            </a:r>
          </a:p>
        </p:txBody>
      </p:sp>
      <p:pic>
        <p:nvPicPr>
          <p:cNvPr id="4" name="صورة 23"/>
          <p:cNvPicPr/>
          <p:nvPr/>
        </p:nvPicPr>
        <p:blipFill>
          <a:blip r:embed="rId2"/>
          <a:stretch>
            <a:fillRect/>
          </a:stretch>
        </p:blipFill>
        <p:spPr>
          <a:xfrm>
            <a:off x="666750" y="694685"/>
            <a:ext cx="11125200" cy="616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0"/>
            <a:ext cx="732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971096"/>
            <a:ext cx="10515600" cy="5095875"/>
          </a:xfrm>
        </p:spPr>
        <p:txBody>
          <a:bodyPr>
            <a:noAutofit/>
          </a:bodyPr>
          <a:lstStyle/>
          <a:p>
            <a:pPr algn="ctr"/>
            <a:r>
              <a:rPr lang="ar-SA" sz="15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شكرا لحسن الاصغاء</a:t>
            </a:r>
            <a:endParaRPr lang="en-US" sz="15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05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4"/>
          <p:cNvPicPr/>
          <p:nvPr/>
        </p:nvPicPr>
        <p:blipFill>
          <a:blip r:embed="rId2"/>
          <a:stretch>
            <a:fillRect/>
          </a:stretch>
        </p:blipFill>
        <p:spPr>
          <a:xfrm>
            <a:off x="4019550" y="323851"/>
            <a:ext cx="76581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5"/>
          <p:cNvPicPr/>
          <p:nvPr/>
        </p:nvPicPr>
        <p:blipFill>
          <a:blip r:embed="rId2"/>
          <a:stretch>
            <a:fillRect/>
          </a:stretch>
        </p:blipFill>
        <p:spPr>
          <a:xfrm>
            <a:off x="2084294" y="510988"/>
            <a:ext cx="9917206" cy="6080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98840" y="110878"/>
            <a:ext cx="110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/>
              <a:t>الحل 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861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6"/>
          <p:cNvPicPr/>
          <p:nvPr/>
        </p:nvPicPr>
        <p:blipFill>
          <a:blip r:embed="rId2"/>
          <a:stretch>
            <a:fillRect/>
          </a:stretch>
        </p:blipFill>
        <p:spPr>
          <a:xfrm>
            <a:off x="2800350" y="457200"/>
            <a:ext cx="88201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7"/>
          <p:cNvPicPr/>
          <p:nvPr/>
        </p:nvPicPr>
        <p:blipFill>
          <a:blip r:embed="rId2"/>
          <a:stretch>
            <a:fillRect/>
          </a:stretch>
        </p:blipFill>
        <p:spPr>
          <a:xfrm>
            <a:off x="2400300" y="400050"/>
            <a:ext cx="93154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8"/>
          <p:cNvPicPr/>
          <p:nvPr/>
        </p:nvPicPr>
        <p:blipFill>
          <a:blip r:embed="rId2"/>
          <a:stretch>
            <a:fillRect/>
          </a:stretch>
        </p:blipFill>
        <p:spPr>
          <a:xfrm>
            <a:off x="3067051" y="457200"/>
            <a:ext cx="83629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9"/>
          <p:cNvPicPr/>
          <p:nvPr/>
        </p:nvPicPr>
        <p:blipFill>
          <a:blip r:embed="rId2"/>
          <a:stretch>
            <a:fillRect/>
          </a:stretch>
        </p:blipFill>
        <p:spPr>
          <a:xfrm>
            <a:off x="3209607" y="419100"/>
            <a:ext cx="8658543" cy="55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0"/>
          <p:cNvPicPr/>
          <p:nvPr/>
        </p:nvPicPr>
        <p:blipFill>
          <a:blip r:embed="rId2"/>
          <a:stretch>
            <a:fillRect/>
          </a:stretch>
        </p:blipFill>
        <p:spPr>
          <a:xfrm>
            <a:off x="2495550" y="190500"/>
            <a:ext cx="89154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277</TotalTime>
  <Words>44</Words>
  <Application>Microsoft Office PowerPoint</Application>
  <PresentationFormat>Widescreen</PresentationFormat>
  <Paragraphs>11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Andalus</vt:lpstr>
      <vt:lpstr>Arial</vt:lpstr>
      <vt:lpstr>Calibri</vt:lpstr>
      <vt:lpstr>Century Gothic</vt:lpstr>
      <vt:lpstr>Tahoma</vt:lpstr>
      <vt:lpstr>Wingdings 3</vt:lpstr>
      <vt:lpstr>Wisp</vt:lpstr>
      <vt:lpstr>مادة تسوية وتعديل الاراضي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 لحسن الاصغاء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أنواع التسوية المباشرة     Types of Direct leveling  </dc:title>
  <dc:creator>husam</dc:creator>
  <cp:lastModifiedBy>husam</cp:lastModifiedBy>
  <cp:revision>48</cp:revision>
  <dcterms:created xsi:type="dcterms:W3CDTF">2021-05-21T12:09:42Z</dcterms:created>
  <dcterms:modified xsi:type="dcterms:W3CDTF">2022-04-09T20:38:37Z</dcterms:modified>
</cp:coreProperties>
</file>